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Relationship Id="rId23" Type="http://schemas.openxmlformats.org/officeDocument/2006/relationships/image" Target="../media/image250.png"/><Relationship Id="rId24" Type="http://schemas.openxmlformats.org/officeDocument/2006/relationships/image" Target="../media/image251.png"/><Relationship Id="rId25" Type="http://schemas.openxmlformats.org/officeDocument/2006/relationships/image" Target="../media/image252.png"/><Relationship Id="rId26" Type="http://schemas.openxmlformats.org/officeDocument/2006/relationships/image" Target="../media/image2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33" Type="http://schemas.openxmlformats.org/officeDocument/2006/relationships/image" Target="../media/image40.png"/><Relationship Id="rId34" Type="http://schemas.openxmlformats.org/officeDocument/2006/relationships/image" Target="../media/image41.png"/><Relationship Id="rId35" Type="http://schemas.openxmlformats.org/officeDocument/2006/relationships/image" Target="../media/image42.png"/><Relationship Id="rId36" Type="http://schemas.openxmlformats.org/officeDocument/2006/relationships/image" Target="../media/image43.png"/><Relationship Id="rId37" Type="http://schemas.openxmlformats.org/officeDocument/2006/relationships/image" Target="../media/image44.png"/><Relationship Id="rId38" Type="http://schemas.openxmlformats.org/officeDocument/2006/relationships/image" Target="../media/image45.png"/><Relationship Id="rId39" Type="http://schemas.openxmlformats.org/officeDocument/2006/relationships/image" Target="../media/image46.png"/><Relationship Id="rId40" Type="http://schemas.openxmlformats.org/officeDocument/2006/relationships/image" Target="../media/image47.png"/><Relationship Id="rId41" Type="http://schemas.openxmlformats.org/officeDocument/2006/relationships/image" Target="../media/image48.png"/><Relationship Id="rId42" Type="http://schemas.openxmlformats.org/officeDocument/2006/relationships/image" Target="../media/image49.png"/><Relationship Id="rId43" Type="http://schemas.openxmlformats.org/officeDocument/2006/relationships/image" Target="../media/image50.png"/><Relationship Id="rId44" Type="http://schemas.openxmlformats.org/officeDocument/2006/relationships/image" Target="../media/image51.png"/><Relationship Id="rId45" Type="http://schemas.openxmlformats.org/officeDocument/2006/relationships/image" Target="../media/image52.png"/><Relationship Id="rId46" Type="http://schemas.openxmlformats.org/officeDocument/2006/relationships/image" Target="../media/image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83.png"/><Relationship Id="rId32" Type="http://schemas.openxmlformats.org/officeDocument/2006/relationships/image" Target="../media/image84.png"/><Relationship Id="rId33" Type="http://schemas.openxmlformats.org/officeDocument/2006/relationships/image" Target="../media/image85.png"/><Relationship Id="rId34" Type="http://schemas.openxmlformats.org/officeDocument/2006/relationships/image" Target="../media/image86.png"/><Relationship Id="rId35" Type="http://schemas.openxmlformats.org/officeDocument/2006/relationships/image" Target="../media/image87.png"/><Relationship Id="rId36" Type="http://schemas.openxmlformats.org/officeDocument/2006/relationships/image" Target="../media/image88.png"/><Relationship Id="rId37" Type="http://schemas.openxmlformats.org/officeDocument/2006/relationships/image" Target="../media/image89.png"/><Relationship Id="rId38" Type="http://schemas.openxmlformats.org/officeDocument/2006/relationships/image" Target="../media/image90.png"/><Relationship Id="rId39" Type="http://schemas.openxmlformats.org/officeDocument/2006/relationships/image" Target="../media/image91.png"/><Relationship Id="rId40" Type="http://schemas.openxmlformats.org/officeDocument/2006/relationships/image" Target="../media/image92.png"/><Relationship Id="rId41" Type="http://schemas.openxmlformats.org/officeDocument/2006/relationships/image" Target="../media/image93.png"/><Relationship Id="rId42" Type="http://schemas.openxmlformats.org/officeDocument/2006/relationships/image" Target="../media/image94.png"/><Relationship Id="rId43" Type="http://schemas.openxmlformats.org/officeDocument/2006/relationships/image" Target="../media/image95.png"/><Relationship Id="rId44" Type="http://schemas.openxmlformats.org/officeDocument/2006/relationships/image" Target="../media/image96.png"/><Relationship Id="rId45" Type="http://schemas.openxmlformats.org/officeDocument/2006/relationships/image" Target="../media/image97.png"/><Relationship Id="rId46" Type="http://schemas.openxmlformats.org/officeDocument/2006/relationships/image" Target="../media/image98.png"/><Relationship Id="rId47" Type="http://schemas.openxmlformats.org/officeDocument/2006/relationships/image" Target="../media/image99.png"/><Relationship Id="rId48" Type="http://schemas.openxmlformats.org/officeDocument/2006/relationships/image" Target="../media/image100.png"/><Relationship Id="rId49" Type="http://schemas.openxmlformats.org/officeDocument/2006/relationships/image" Target="../media/image101.png"/><Relationship Id="rId50" Type="http://schemas.openxmlformats.org/officeDocument/2006/relationships/image" Target="../media/image10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33" Type="http://schemas.openxmlformats.org/officeDocument/2006/relationships/image" Target="../media/image1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205.png"/><Relationship Id="rId27" Type="http://schemas.openxmlformats.org/officeDocument/2006/relationships/image" Target="../media/image206.png"/><Relationship Id="rId28" Type="http://schemas.openxmlformats.org/officeDocument/2006/relationships/image" Target="../media/image207.png"/><Relationship Id="rId29" Type="http://schemas.openxmlformats.org/officeDocument/2006/relationships/image" Target="../media/image208.png"/><Relationship Id="rId30" Type="http://schemas.openxmlformats.org/officeDocument/2006/relationships/image" Target="../media/image209.png"/><Relationship Id="rId31" Type="http://schemas.openxmlformats.org/officeDocument/2006/relationships/image" Target="../media/image210.png"/><Relationship Id="rId32" Type="http://schemas.openxmlformats.org/officeDocument/2006/relationships/image" Target="../media/image211.png"/><Relationship Id="rId33" Type="http://schemas.openxmlformats.org/officeDocument/2006/relationships/image" Target="../media/image212.png"/><Relationship Id="rId34" Type="http://schemas.openxmlformats.org/officeDocument/2006/relationships/image" Target="../media/image213.png"/><Relationship Id="rId35" Type="http://schemas.openxmlformats.org/officeDocument/2006/relationships/image" Target="../media/image214.png"/><Relationship Id="rId36" Type="http://schemas.openxmlformats.org/officeDocument/2006/relationships/image" Target="../media/image215.png"/><Relationship Id="rId37" Type="http://schemas.openxmlformats.org/officeDocument/2006/relationships/image" Target="../media/image216.png"/><Relationship Id="rId38" Type="http://schemas.openxmlformats.org/officeDocument/2006/relationships/image" Target="../media/image217.png"/><Relationship Id="rId39" Type="http://schemas.openxmlformats.org/officeDocument/2006/relationships/image" Target="../media/image218.png"/><Relationship Id="rId40" Type="http://schemas.openxmlformats.org/officeDocument/2006/relationships/image" Target="../media/image219.png"/><Relationship Id="rId41" Type="http://schemas.openxmlformats.org/officeDocument/2006/relationships/image" Target="../media/image220.png"/><Relationship Id="rId42" Type="http://schemas.openxmlformats.org/officeDocument/2006/relationships/image" Target="../media/image221.png"/><Relationship Id="rId43" Type="http://schemas.openxmlformats.org/officeDocument/2006/relationships/image" Target="../media/image222.png"/><Relationship Id="rId44" Type="http://schemas.openxmlformats.org/officeDocument/2006/relationships/image" Target="../media/image223.png"/><Relationship Id="rId45" Type="http://schemas.openxmlformats.org/officeDocument/2006/relationships/image" Target="../media/image224.png"/><Relationship Id="rId46" Type="http://schemas.openxmlformats.org/officeDocument/2006/relationships/image" Target="../media/image225.png"/><Relationship Id="rId47" Type="http://schemas.openxmlformats.org/officeDocument/2006/relationships/image" Target="../media/image226.png"/><Relationship Id="rId48" Type="http://schemas.openxmlformats.org/officeDocument/2006/relationships/image" Target="../media/image227.png"/><Relationship Id="rId49" Type="http://schemas.openxmlformats.org/officeDocument/2006/relationships/image" Target="../media/image2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0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425" y="5945768"/>
            <a:ext cx="10798262" cy="557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055" y="3737996"/>
            <a:ext cx="2688273" cy="2383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4" y="0"/>
            <a:ext cx="428571" cy="10312523"/>
            <a:chOff x="-9524" y="0"/>
            <a:chExt cx="428571" cy="103125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4" y="0"/>
              <a:ext cx="428571" cy="10312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3306" y="2254257"/>
            <a:ext cx="10564575" cy="5437161"/>
            <a:chOff x="8203306" y="2254257"/>
            <a:chExt cx="10564575" cy="54371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3306" y="2254257"/>
              <a:ext cx="10564575" cy="54371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9969" y="459815"/>
            <a:ext cx="2758929" cy="5203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2889" y="519437"/>
            <a:ext cx="425242" cy="351490"/>
            <a:chOff x="1392889" y="519437"/>
            <a:chExt cx="425242" cy="3514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889" y="519437"/>
              <a:ext cx="425242" cy="3514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68162" y="8150534"/>
            <a:ext cx="2005437" cy="17139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1016" y="4609582"/>
            <a:ext cx="7603711" cy="9524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3258"/>
            <a:ext cx="9333333" cy="11770551"/>
            <a:chOff x="9142857" y="353258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353258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6338" y="1328597"/>
            <a:ext cx="5552785" cy="20755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8" y="1350372"/>
            <a:ext cx="3585923" cy="2198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4627" y="3795130"/>
            <a:ext cx="212058" cy="212058"/>
            <a:chOff x="2314627" y="3795130"/>
            <a:chExt cx="212058" cy="212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4627" y="3795130"/>
              <a:ext cx="212058" cy="2120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8771" y="4428439"/>
            <a:ext cx="4936338" cy="20392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6561" y="3737491"/>
            <a:ext cx="1798108" cy="6627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12400" y="7260777"/>
            <a:ext cx="212058" cy="212058"/>
            <a:chOff x="2412400" y="7260777"/>
            <a:chExt cx="212058" cy="2120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2400" y="7260777"/>
              <a:ext cx="212058" cy="21205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54277" y="8198392"/>
            <a:ext cx="5804090" cy="13146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4336" y="7203138"/>
            <a:ext cx="1797946" cy="6790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32118" y="3795130"/>
            <a:ext cx="212058" cy="212058"/>
            <a:chOff x="14332118" y="3795130"/>
            <a:chExt cx="212058" cy="2120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32118" y="3795130"/>
              <a:ext cx="212058" cy="2120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8929" y="3737491"/>
            <a:ext cx="3928460" cy="6599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18271" y="7260777"/>
            <a:ext cx="212058" cy="212058"/>
            <a:chOff x="14418271" y="7260777"/>
            <a:chExt cx="212058" cy="2120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18271" y="7260777"/>
              <a:ext cx="212058" cy="2120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83262" y="7927535"/>
            <a:ext cx="6946852" cy="1861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71745" y="7203138"/>
            <a:ext cx="3928460" cy="6599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39468" y="4759487"/>
            <a:ext cx="6834938" cy="12700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91315" y="2390488"/>
            <a:ext cx="3104194" cy="10769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457143" y="3014119"/>
            <a:ext cx="2828571" cy="3057143"/>
            <a:chOff x="15457143" y="3014119"/>
            <a:chExt cx="2828571" cy="30571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457143" y="3014119"/>
              <a:ext cx="2824458" cy="3053468"/>
              <a:chOff x="15457143" y="3014119"/>
              <a:chExt cx="2824458" cy="30534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57143" y="3014119"/>
                <a:ext cx="2824458" cy="30534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490289" y="3491830"/>
              <a:ext cx="873777" cy="1837372"/>
              <a:chOff x="16490289" y="3491830"/>
              <a:chExt cx="873777" cy="183737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440000">
                <a:off x="16490289" y="3491830"/>
                <a:ext cx="873777" cy="183737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933333" y="7001998"/>
            <a:ext cx="2350140" cy="2725537"/>
            <a:chOff x="15933333" y="7001998"/>
            <a:chExt cx="2350140" cy="27255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33333" y="7001998"/>
              <a:ext cx="2350140" cy="27255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7913" y="4314286"/>
            <a:ext cx="1492176" cy="1492186"/>
            <a:chOff x="377913" y="4314286"/>
            <a:chExt cx="1492176" cy="14921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7913" y="4314286"/>
              <a:ext cx="1492176" cy="14921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4753" y="7199342"/>
            <a:ext cx="2183828" cy="2330847"/>
            <a:chOff x="374753" y="7199342"/>
            <a:chExt cx="2183828" cy="233084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4753" y="7199342"/>
              <a:ext cx="2183828" cy="233084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4392" y="504728"/>
            <a:ext cx="3170602" cy="626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3170" y="2370102"/>
            <a:ext cx="12822582" cy="14380490"/>
            <a:chOff x="2753170" y="2370102"/>
            <a:chExt cx="12822582" cy="14380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3170" y="2370102"/>
              <a:ext cx="12822582" cy="14380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23398" y="2664890"/>
            <a:ext cx="12308073" cy="13803470"/>
            <a:chOff x="3023398" y="2664890"/>
            <a:chExt cx="12308073" cy="138034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3398" y="2664890"/>
              <a:ext cx="12308073" cy="138034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1206" y="4566411"/>
            <a:ext cx="9303302" cy="10433627"/>
            <a:chOff x="4491206" y="4566411"/>
            <a:chExt cx="9303302" cy="10433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1206" y="4566411"/>
              <a:ext cx="9303302" cy="10433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0635" y="4948771"/>
            <a:ext cx="8604445" cy="9649861"/>
            <a:chOff x="4840635" y="4948771"/>
            <a:chExt cx="8604445" cy="9649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0635" y="4948771"/>
              <a:ext cx="8604445" cy="96498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9191" y="8522334"/>
            <a:ext cx="8640882" cy="17393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92700" y="4446517"/>
            <a:ext cx="2365029" cy="2674219"/>
            <a:chOff x="1692700" y="4446517"/>
            <a:chExt cx="2365029" cy="2674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92700" y="4446517"/>
              <a:ext cx="2365029" cy="2674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9486" y="4553050"/>
            <a:ext cx="2131457" cy="2461153"/>
            <a:chOff x="1809486" y="4553050"/>
            <a:chExt cx="2131457" cy="2461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9486" y="4553050"/>
              <a:ext cx="2131457" cy="24611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20" y="5336039"/>
            <a:ext cx="2244919" cy="9270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6058" y="3063877"/>
            <a:ext cx="2773567" cy="13887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17683" y="4446517"/>
            <a:ext cx="2365029" cy="2674219"/>
            <a:chOff x="14317683" y="4446517"/>
            <a:chExt cx="2365029" cy="26742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4317683" y="4446517"/>
              <a:ext cx="2365029" cy="2674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34470" y="4553050"/>
            <a:ext cx="2131457" cy="2461153"/>
            <a:chOff x="14434470" y="4553050"/>
            <a:chExt cx="2131457" cy="24611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34470" y="4553050"/>
              <a:ext cx="2131457" cy="24611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239" y="5123020"/>
            <a:ext cx="2270348" cy="13569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8001" y="3492620"/>
            <a:ext cx="3160815" cy="9615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40730" y="2401971"/>
            <a:ext cx="2365029" cy="2674219"/>
            <a:chOff x="5240730" y="2401971"/>
            <a:chExt cx="2365029" cy="2674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240730" y="2401971"/>
              <a:ext cx="2365029" cy="2674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57517" y="2479933"/>
            <a:ext cx="2131457" cy="2461153"/>
            <a:chOff x="5357517" y="2479933"/>
            <a:chExt cx="2131457" cy="24611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7517" y="2479933"/>
              <a:ext cx="2131457" cy="24611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1453" y="898185"/>
            <a:ext cx="3211815" cy="13887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641350" y="2295438"/>
            <a:ext cx="2365029" cy="2674219"/>
            <a:chOff x="10641350" y="2295438"/>
            <a:chExt cx="2365029" cy="26742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641350" y="2295438"/>
              <a:ext cx="2365029" cy="26742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58136" y="2401971"/>
            <a:ext cx="2131457" cy="2461153"/>
            <a:chOff x="10758136" y="2401971"/>
            <a:chExt cx="2131457" cy="24611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8136" y="2401971"/>
              <a:ext cx="2131457" cy="24611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94858" y="3165594"/>
            <a:ext cx="1929329" cy="9619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9154" y="558338"/>
            <a:ext cx="1419488" cy="6432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01613" y="6896635"/>
            <a:ext cx="5134946" cy="169787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40156" y="6316239"/>
            <a:ext cx="5389434" cy="6777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04765" y="7625460"/>
            <a:ext cx="2179486" cy="2892444"/>
            <a:chOff x="12704765" y="7625460"/>
            <a:chExt cx="2179486" cy="28924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04765" y="7625460"/>
              <a:ext cx="2179486" cy="289244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94255" y="3220000"/>
            <a:ext cx="2307414" cy="9619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67874" y="1015662"/>
            <a:ext cx="2624948" cy="1388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3860" y="2045636"/>
            <a:ext cx="11187991" cy="3747401"/>
            <a:chOff x="6053860" y="2045636"/>
            <a:chExt cx="11187991" cy="3747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3860" y="2045636"/>
              <a:ext cx="11187991" cy="37474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5802" y="2616515"/>
            <a:ext cx="9278773" cy="2607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0577" y="1163216"/>
            <a:ext cx="6863709" cy="9259641"/>
            <a:chOff x="1410577" y="1163216"/>
            <a:chExt cx="6863709" cy="9259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577" y="1163216"/>
              <a:ext cx="6863709" cy="9259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D0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6023" y="3879300"/>
            <a:ext cx="5617219" cy="1027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969797"/>
            <a:ext cx="12391724" cy="1243649"/>
            <a:chOff x="0" y="3969797"/>
            <a:chExt cx="12391724" cy="12436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69797"/>
              <a:ext cx="12391724" cy="1243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8717" y="6085561"/>
            <a:ext cx="4273957" cy="3573969"/>
            <a:chOff x="2898717" y="6085561"/>
            <a:chExt cx="4273957" cy="3573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98717" y="6085561"/>
              <a:ext cx="4273957" cy="35739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13040" y="6085561"/>
            <a:ext cx="4273957" cy="3573969"/>
            <a:chOff x="11113040" y="6085561"/>
            <a:chExt cx="4273957" cy="3573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113040" y="6085561"/>
              <a:ext cx="4273957" cy="3573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8589" y="136588"/>
            <a:ext cx="5777448" cy="10272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9129" y="1964920"/>
            <a:ext cx="2001680" cy="2263367"/>
            <a:chOff x="2189129" y="1964920"/>
            <a:chExt cx="2001680" cy="22633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89129" y="1964920"/>
              <a:ext cx="2001680" cy="22633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3304" y="4391797"/>
            <a:ext cx="1592422" cy="10693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4837" y="1425501"/>
            <a:ext cx="1166014" cy="4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6290" y="1964920"/>
            <a:ext cx="2001680" cy="2263367"/>
            <a:chOff x="6296290" y="1964920"/>
            <a:chExt cx="2001680" cy="22633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296290" y="1964920"/>
              <a:ext cx="2001680" cy="22633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52259" y="4391806"/>
            <a:ext cx="2171469" cy="10693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11998" y="1425497"/>
            <a:ext cx="1229310" cy="4973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3451" y="2017667"/>
            <a:ext cx="2001680" cy="2263367"/>
            <a:chOff x="10403451" y="2017667"/>
            <a:chExt cx="2001680" cy="22633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403451" y="2017667"/>
              <a:ext cx="2001680" cy="22633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9827" y="4401335"/>
            <a:ext cx="2021060" cy="10372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9159" y="1478250"/>
            <a:ext cx="1224434" cy="4973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0612" y="2017667"/>
            <a:ext cx="2001680" cy="2263367"/>
            <a:chOff x="14510612" y="2017667"/>
            <a:chExt cx="2001680" cy="2263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4510612" y="2017667"/>
              <a:ext cx="2001680" cy="22633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53976" y="4615621"/>
            <a:ext cx="2103050" cy="6181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26320" y="1478250"/>
            <a:ext cx="1228281" cy="4973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9792" y="2045640"/>
            <a:ext cx="1820353" cy="2101927"/>
            <a:chOff x="2279792" y="2045640"/>
            <a:chExt cx="1820353" cy="21019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9792" y="2045640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86953" y="2045640"/>
            <a:ext cx="1820353" cy="2101927"/>
            <a:chOff x="6386953" y="2045640"/>
            <a:chExt cx="1820353" cy="21019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6953" y="2045640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94115" y="2098388"/>
            <a:ext cx="1820353" cy="2101927"/>
            <a:chOff x="10494115" y="2098388"/>
            <a:chExt cx="1820353" cy="21019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94115" y="2098388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01276" y="2098388"/>
            <a:ext cx="1820353" cy="2101927"/>
            <a:chOff x="14601276" y="2098388"/>
            <a:chExt cx="1820353" cy="21019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01276" y="2098388"/>
              <a:ext cx="1820353" cy="21019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500082" y="9513470"/>
            <a:ext cx="2758929" cy="5203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433002" y="9573092"/>
            <a:ext cx="425242" cy="351490"/>
            <a:chOff x="15433002" y="9573092"/>
            <a:chExt cx="425242" cy="3514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33002" y="9573092"/>
              <a:ext cx="425242" cy="351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57711" y="2219090"/>
            <a:ext cx="1678838" cy="1678838"/>
            <a:chOff x="6457711" y="2219090"/>
            <a:chExt cx="1678838" cy="16788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7711" y="2219090"/>
              <a:ext cx="1678838" cy="16788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26859" y="2371707"/>
            <a:ext cx="1526220" cy="1526220"/>
            <a:chOff x="2426859" y="2371707"/>
            <a:chExt cx="1526220" cy="15262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26859" y="2371707"/>
              <a:ext cx="1526220" cy="15262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77011" y="2548129"/>
            <a:ext cx="1254560" cy="1254560"/>
            <a:chOff x="10777011" y="2548129"/>
            <a:chExt cx="1254560" cy="125456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77011" y="2548129"/>
              <a:ext cx="1254560" cy="12545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34856" y="6519788"/>
            <a:ext cx="2001680" cy="2263367"/>
            <a:chOff x="4034856" y="6519788"/>
            <a:chExt cx="2001680" cy="226336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4034856" y="6519788"/>
              <a:ext cx="2001680" cy="226336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189031" y="8956211"/>
            <a:ext cx="1573222" cy="104674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150564" y="5791801"/>
            <a:ext cx="1238319" cy="5295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42017" y="6519788"/>
            <a:ext cx="2001680" cy="2263367"/>
            <a:chOff x="8142017" y="6519788"/>
            <a:chExt cx="2001680" cy="226336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8142017" y="6519788"/>
              <a:ext cx="2001680" cy="226336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97986" y="8956221"/>
            <a:ext cx="2568469" cy="104674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257725" y="5791792"/>
            <a:ext cx="1245938" cy="5295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49178" y="6572535"/>
            <a:ext cx="2001680" cy="2263367"/>
            <a:chOff x="12249178" y="6572535"/>
            <a:chExt cx="2001680" cy="226336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2249178" y="6572535"/>
              <a:ext cx="2001680" cy="226336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955555" y="9170495"/>
            <a:ext cx="2049631" cy="61818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364886" y="5844544"/>
            <a:ext cx="1224272" cy="5295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125520" y="6600508"/>
            <a:ext cx="1820353" cy="2101927"/>
            <a:chOff x="4125520" y="6600508"/>
            <a:chExt cx="1820353" cy="210192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25520" y="6600508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32681" y="6600508"/>
            <a:ext cx="1820353" cy="2101927"/>
            <a:chOff x="8232681" y="6600508"/>
            <a:chExt cx="1820353" cy="210192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32681" y="6600508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339842" y="6653256"/>
            <a:ext cx="1820353" cy="2101927"/>
            <a:chOff x="12339842" y="6653256"/>
            <a:chExt cx="1820353" cy="210192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39842" y="6653256"/>
              <a:ext cx="1820353" cy="210192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89783" y="7043984"/>
            <a:ext cx="1320471" cy="1320471"/>
            <a:chOff x="12589783" y="7043984"/>
            <a:chExt cx="1320471" cy="132047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89783" y="7043984"/>
              <a:ext cx="1320471" cy="13204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730533" y="2364662"/>
            <a:ext cx="1561837" cy="1561837"/>
            <a:chOff x="14730533" y="2364662"/>
            <a:chExt cx="1561837" cy="156183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730533" y="2364662"/>
              <a:ext cx="1561837" cy="15618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27907" y="7043683"/>
            <a:ext cx="1215578" cy="1215578"/>
            <a:chOff x="4427907" y="7043683"/>
            <a:chExt cx="1215578" cy="121557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27907" y="7043683"/>
              <a:ext cx="1215578" cy="121557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512640" y="6957200"/>
            <a:ext cx="1260434" cy="1260434"/>
            <a:chOff x="8512640" y="6957200"/>
            <a:chExt cx="1260434" cy="126043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12640" y="6957200"/>
              <a:ext cx="1260434" cy="126043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52990" y="1585932"/>
            <a:ext cx="4273957" cy="3573969"/>
            <a:chOff x="1052990" y="1585932"/>
            <a:chExt cx="4273957" cy="3573969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5400000">
              <a:off x="1052990" y="1585932"/>
              <a:ext cx="4273957" cy="357396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60151" y="1585932"/>
            <a:ext cx="4273957" cy="3573969"/>
            <a:chOff x="5160151" y="1585932"/>
            <a:chExt cx="4273957" cy="357396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5160151" y="1585932"/>
              <a:ext cx="4273957" cy="357396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267312" y="1585932"/>
            <a:ext cx="4273957" cy="3573969"/>
            <a:chOff x="9267312" y="1585932"/>
            <a:chExt cx="4273957" cy="357396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9267312" y="1585932"/>
              <a:ext cx="4273957" cy="35739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374473" y="1585932"/>
            <a:ext cx="4273957" cy="3573969"/>
            <a:chOff x="13374473" y="1585932"/>
            <a:chExt cx="4273957" cy="357396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5400000">
              <a:off x="13374473" y="1585932"/>
              <a:ext cx="4273957" cy="357396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005879" y="6085561"/>
            <a:ext cx="4273957" cy="3573969"/>
            <a:chOff x="7005879" y="6085561"/>
            <a:chExt cx="4273957" cy="357396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5400000">
              <a:off x="7005879" y="6085561"/>
              <a:ext cx="4273957" cy="357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0796" y="6219369"/>
            <a:ext cx="4356543" cy="1774286"/>
            <a:chOff x="2600796" y="6219369"/>
            <a:chExt cx="4356543" cy="177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796" y="6219369"/>
              <a:ext cx="4356543" cy="177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5208" y="6688752"/>
            <a:ext cx="4000226" cy="1774286"/>
            <a:chOff x="1995208" y="6688752"/>
            <a:chExt cx="4000226" cy="177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5208" y="6688752"/>
              <a:ext cx="4000226" cy="177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50496" y="5369012"/>
            <a:ext cx="2576944" cy="2963487"/>
            <a:chOff x="14750496" y="5369012"/>
            <a:chExt cx="2576944" cy="29634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750496" y="5369012"/>
              <a:ext cx="2576944" cy="2963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03084" y="4001632"/>
            <a:ext cx="2545431" cy="3044817"/>
            <a:chOff x="12403084" y="4001632"/>
            <a:chExt cx="2545431" cy="30448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2403084" y="4001632"/>
              <a:ext cx="2545431" cy="3044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26930" y="4415309"/>
            <a:ext cx="1897740" cy="2206674"/>
            <a:chOff x="12726930" y="4415309"/>
            <a:chExt cx="1897740" cy="2206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726930" y="4415309"/>
              <a:ext cx="1897740" cy="2206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7043" y="4797927"/>
            <a:ext cx="396367" cy="514282"/>
            <a:chOff x="13487043" y="4797927"/>
            <a:chExt cx="396367" cy="514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7043" y="4797927"/>
              <a:ext cx="396367" cy="5142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3754" y="5672201"/>
            <a:ext cx="1707111" cy="7204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5810" y="5381458"/>
            <a:ext cx="1201982" cy="3918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78643" y="5159120"/>
            <a:ext cx="940697" cy="1046466"/>
            <a:chOff x="7778643" y="5159120"/>
            <a:chExt cx="940697" cy="1046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778643" y="5159120"/>
              <a:ext cx="940697" cy="1046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8382" y="-5291732"/>
            <a:ext cx="7126821" cy="8287001"/>
            <a:chOff x="6718382" y="-5291732"/>
            <a:chExt cx="7126821" cy="82870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718382" y="-5291732"/>
              <a:ext cx="7126821" cy="82870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34548" y="6691066"/>
            <a:ext cx="2546935" cy="2961552"/>
            <a:chOff x="12434548" y="6691066"/>
            <a:chExt cx="2546935" cy="29615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2434548" y="6691066"/>
              <a:ext cx="2546935" cy="2961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60950" y="-1457501"/>
            <a:ext cx="4003918" cy="4655718"/>
            <a:chOff x="14460950" y="-1457501"/>
            <a:chExt cx="4003918" cy="4655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460950" y="-1457501"/>
              <a:ext cx="4003918" cy="465571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530" y="2771969"/>
            <a:ext cx="7641859" cy="15354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18726" y="8027739"/>
            <a:ext cx="2829610" cy="7857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96611" y="8660583"/>
            <a:ext cx="1378044" cy="10279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54923" y="72299"/>
            <a:ext cx="2555366" cy="2971356"/>
            <a:chOff x="10054923" y="72299"/>
            <a:chExt cx="2555366" cy="29713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0054923" y="72299"/>
              <a:ext cx="2555366" cy="297135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54192" y="1084601"/>
            <a:ext cx="2326415" cy="10271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8097" y="1981154"/>
            <a:ext cx="926891" cy="11638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03525" y="2357048"/>
            <a:ext cx="279349" cy="3563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79658" y="293607"/>
            <a:ext cx="734455" cy="734455"/>
            <a:chOff x="10979658" y="293607"/>
            <a:chExt cx="734455" cy="7344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79658" y="293607"/>
              <a:ext cx="734455" cy="7344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01721" y="3681708"/>
            <a:ext cx="3163315" cy="3678273"/>
            <a:chOff x="8701721" y="3681708"/>
            <a:chExt cx="3163315" cy="36782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701721" y="3681708"/>
              <a:ext cx="3163315" cy="36782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16283" y="7254883"/>
            <a:ext cx="519034" cy="615245"/>
            <a:chOff x="13416283" y="7254883"/>
            <a:chExt cx="519034" cy="61524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16283" y="7254883"/>
              <a:ext cx="519034" cy="61524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95495" y="6090962"/>
            <a:ext cx="541617" cy="46825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00735" y="5271258"/>
            <a:ext cx="1780285" cy="59647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13930" y="5622978"/>
            <a:ext cx="1138754" cy="147698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470106" y="-2489692"/>
            <a:ext cx="2463830" cy="2864918"/>
            <a:chOff x="9470106" y="-2489692"/>
            <a:chExt cx="2463830" cy="28649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9470106" y="-2489692"/>
              <a:ext cx="2463830" cy="28649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56282" y="8006108"/>
            <a:ext cx="2562580" cy="2979744"/>
            <a:chOff x="14756282" y="8006108"/>
            <a:chExt cx="2562580" cy="29797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4756282" y="8006108"/>
              <a:ext cx="2562580" cy="297974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51239" y="6520239"/>
            <a:ext cx="3102576" cy="99778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131159" y="9024681"/>
            <a:ext cx="256402" cy="3671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55317" y="1343461"/>
            <a:ext cx="2640965" cy="3037111"/>
            <a:chOff x="12355317" y="1343461"/>
            <a:chExt cx="2640965" cy="303711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2355317" y="1343461"/>
              <a:ext cx="2640965" cy="30371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55344" y="7657876"/>
            <a:ext cx="1652896" cy="1921972"/>
            <a:chOff x="9455344" y="7657876"/>
            <a:chExt cx="1652896" cy="192197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9455344" y="7657876"/>
              <a:ext cx="1652896" cy="19219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41231" y="8442341"/>
            <a:ext cx="799293" cy="929411"/>
            <a:chOff x="8241231" y="8442341"/>
            <a:chExt cx="799293" cy="92941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8241231" y="8442341"/>
              <a:ext cx="799293" cy="92941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40068" y="2891425"/>
            <a:ext cx="2366599" cy="55311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948954" y="3262792"/>
            <a:ext cx="1298516" cy="92664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065540" y="3741997"/>
            <a:ext cx="256402" cy="36711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610" y="-27539"/>
            <a:ext cx="359549" cy="10476190"/>
            <a:chOff x="114610" y="-27539"/>
            <a:chExt cx="359549" cy="1047619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-559502" y="2077522"/>
              <a:ext cx="1497484" cy="241265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-919688" y="4681371"/>
              <a:ext cx="2217798" cy="241265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-551883" y="7661389"/>
              <a:ext cx="1497484" cy="241265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-4787904" y="5186589"/>
              <a:ext cx="10476190" cy="47934"/>
              <a:chOff x="-4787904" y="5186589"/>
              <a:chExt cx="10476190" cy="4793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5400000">
                <a:off x="-4787904" y="5186589"/>
                <a:ext cx="10476190" cy="4793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64635" y="3406244"/>
              <a:ext cx="190476" cy="47934"/>
              <a:chOff x="264635" y="3406244"/>
              <a:chExt cx="190476" cy="4793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0800000">
                <a:off x="264635" y="3406244"/>
                <a:ext cx="190476" cy="4793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64635" y="6822012"/>
              <a:ext cx="190476" cy="47934"/>
              <a:chOff x="264635" y="6822012"/>
              <a:chExt cx="190476" cy="4793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0800000">
                <a:off x="264635" y="6822012"/>
                <a:ext cx="190476" cy="47934"/>
              </a:xfrm>
              <a:prstGeom prst="rect">
                <a:avLst/>
              </a:prstGeom>
            </p:spPr>
          </p:pic>
        </p:grpSp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13211" y="4959096"/>
            <a:ext cx="6655120" cy="284322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005047" y="9773485"/>
            <a:ext cx="13164211" cy="432354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262383" y="7319326"/>
            <a:ext cx="1307630" cy="101770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6378936" y="7712820"/>
            <a:ext cx="256402" cy="36711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803629" y="4251325"/>
            <a:ext cx="1075984" cy="881704"/>
            <a:chOff x="9803629" y="4251325"/>
            <a:chExt cx="1075984" cy="88170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803629" y="4251325"/>
              <a:ext cx="1075984" cy="8817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573351" y="5739493"/>
            <a:ext cx="775643" cy="775642"/>
            <a:chOff x="15573351" y="5739493"/>
            <a:chExt cx="775643" cy="77564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573351" y="5739493"/>
              <a:ext cx="775643" cy="775642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34392" y="504728"/>
            <a:ext cx="2687192" cy="66724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088689" y="1716339"/>
            <a:ext cx="1174222" cy="1098835"/>
            <a:chOff x="13088689" y="1716339"/>
            <a:chExt cx="1174222" cy="109883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088689" y="1716339"/>
              <a:ext cx="1174222" cy="1098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15057"/>
            <a:ext cx="19316945" cy="7651610"/>
            <a:chOff x="0" y="2615057"/>
            <a:chExt cx="19316945" cy="76516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15057"/>
              <a:ext cx="19316945" cy="76516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888" y="953080"/>
            <a:ext cx="9166894" cy="1276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392" y="504728"/>
            <a:ext cx="2082488" cy="6367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939" y="2903009"/>
            <a:ext cx="7269461" cy="7251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2882" y="2903010"/>
            <a:ext cx="5151956" cy="725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08543" y="6183794"/>
            <a:ext cx="6268628" cy="58291"/>
            <a:chOff x="6008543" y="6183794"/>
            <a:chExt cx="6268628" cy="58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008543" y="6183794"/>
              <a:ext cx="6268628" cy="582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5772" y="9541341"/>
            <a:ext cx="5047522" cy="510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7891" y="3930208"/>
            <a:ext cx="5589396" cy="4984512"/>
            <a:chOff x="727891" y="3930208"/>
            <a:chExt cx="5589396" cy="49845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891" y="3930208"/>
              <a:ext cx="5589396" cy="49845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7787" y="3926228"/>
            <a:ext cx="6614622" cy="4813164"/>
            <a:chOff x="9877787" y="3926228"/>
            <a:chExt cx="6614622" cy="48131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77787" y="3926228"/>
              <a:ext cx="6614622" cy="4813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9524" y="3844493"/>
            <a:ext cx="5580444" cy="688630"/>
            <a:chOff x="369524" y="3844493"/>
            <a:chExt cx="5580444" cy="6886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524" y="3844493"/>
              <a:ext cx="5580444" cy="688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8473" y="3926228"/>
            <a:ext cx="7727433" cy="688630"/>
            <a:chOff x="9658473" y="3926228"/>
            <a:chExt cx="7727433" cy="6886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8473" y="3926228"/>
              <a:ext cx="7727433" cy="688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374" y="7473038"/>
            <a:ext cx="893725" cy="893725"/>
            <a:chOff x="7590374" y="7473038"/>
            <a:chExt cx="893725" cy="893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374" y="7473038"/>
              <a:ext cx="893725" cy="893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49" y="2696853"/>
            <a:ext cx="5111926" cy="5902712"/>
            <a:chOff x="-494949" y="2696853"/>
            <a:chExt cx="5111926" cy="5902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49" y="2696853"/>
              <a:ext cx="5111926" cy="59027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2109" y="2247893"/>
            <a:ext cx="2476462" cy="2859557"/>
            <a:chOff x="4722109" y="2247893"/>
            <a:chExt cx="2476462" cy="2859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109" y="2247893"/>
              <a:ext cx="2476462" cy="2859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1143" y="2247893"/>
            <a:ext cx="2476462" cy="2859557"/>
            <a:chOff x="7321143" y="2247893"/>
            <a:chExt cx="2476462" cy="2859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1143" y="2247893"/>
              <a:ext cx="2476462" cy="2859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7636" y="4476338"/>
            <a:ext cx="2476462" cy="2859557"/>
            <a:chOff x="6007636" y="4476338"/>
            <a:chExt cx="2476462" cy="28595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7636" y="4476338"/>
              <a:ext cx="2476462" cy="2859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66771" y="-326293"/>
            <a:ext cx="3220588" cy="3220588"/>
            <a:chOff x="2966771" y="-326293"/>
            <a:chExt cx="3220588" cy="32205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6771" y="-326293"/>
              <a:ext cx="3220588" cy="3220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63081" y="6492481"/>
            <a:ext cx="536237" cy="536237"/>
            <a:chOff x="5463081" y="6492481"/>
            <a:chExt cx="536237" cy="5362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3081" y="6492481"/>
              <a:ext cx="536237" cy="536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8039" y="7324151"/>
            <a:ext cx="4930066" cy="5732635"/>
            <a:chOff x="2208039" y="7324151"/>
            <a:chExt cx="4930066" cy="57326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0">
              <a:off x="2208039" y="7324151"/>
              <a:ext cx="4930066" cy="57326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1716" y="4927560"/>
            <a:ext cx="7601194" cy="13755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5684" y="1833673"/>
            <a:ext cx="7918098" cy="29388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57722" y="761774"/>
            <a:ext cx="5389434" cy="6777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6626" y="6624342"/>
            <a:ext cx="7313312" cy="30092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4392" y="504728"/>
            <a:ext cx="2110697" cy="626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9630" y="7680916"/>
            <a:ext cx="4970442" cy="73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10" y="-27539"/>
            <a:ext cx="359549" cy="10476190"/>
            <a:chOff x="114610" y="-27539"/>
            <a:chExt cx="359549" cy="104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59502" y="2077522"/>
              <a:ext cx="1497484" cy="24126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919688" y="4681371"/>
              <a:ext cx="2217798" cy="24126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551883" y="7661389"/>
              <a:ext cx="1497484" cy="24126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-4787904" y="5186589"/>
              <a:ext cx="10476190" cy="47934"/>
              <a:chOff x="-4787904" y="5186589"/>
              <a:chExt cx="10476190" cy="4793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-4787904" y="5186589"/>
                <a:ext cx="10476190" cy="4793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635" y="3406244"/>
              <a:ext cx="190476" cy="47934"/>
              <a:chOff x="264635" y="3406244"/>
              <a:chExt cx="190476" cy="479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264635" y="3406244"/>
                <a:ext cx="190476" cy="479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4635" y="6822012"/>
              <a:ext cx="190476" cy="47934"/>
              <a:chOff x="264635" y="6822012"/>
              <a:chExt cx="190476" cy="479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264635" y="6822012"/>
                <a:ext cx="190476" cy="47934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192" y="504728"/>
            <a:ext cx="1424116" cy="634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67889" y="1540954"/>
            <a:ext cx="6120442" cy="4077745"/>
            <a:chOff x="11367889" y="1540954"/>
            <a:chExt cx="6120442" cy="40777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7889" y="1540954"/>
              <a:ext cx="6120442" cy="4077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1920" y="3436190"/>
            <a:ext cx="4158825" cy="3925133"/>
            <a:chOff x="9821920" y="3436190"/>
            <a:chExt cx="4158825" cy="39251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1920" y="3436190"/>
              <a:ext cx="4158825" cy="39251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9154" y="8481601"/>
            <a:ext cx="5440062" cy="10806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30850" y="1028571"/>
            <a:ext cx="24013" cy="8228571"/>
            <a:chOff x="9130850" y="1028571"/>
            <a:chExt cx="24013" cy="82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0850" y="1028571"/>
              <a:ext cx="24013" cy="82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18223" y="7684729"/>
            <a:ext cx="3815052" cy="6917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22295" y="8485411"/>
            <a:ext cx="6450995" cy="16031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580" y="1788573"/>
            <a:ext cx="4588733" cy="5121621"/>
            <a:chOff x="1185580" y="1788573"/>
            <a:chExt cx="4588733" cy="51216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5580" y="1788573"/>
              <a:ext cx="4588733" cy="51216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16252" y="1853054"/>
            <a:ext cx="4478194" cy="4992659"/>
            <a:chOff x="4316252" y="1853054"/>
            <a:chExt cx="4478194" cy="49926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16252" y="1853054"/>
              <a:ext cx="4478194" cy="49926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5580" y="6463298"/>
            <a:ext cx="1373558" cy="1373558"/>
            <a:chOff x="1185580" y="6463298"/>
            <a:chExt cx="1373558" cy="13735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5580" y="6463298"/>
              <a:ext cx="1373558" cy="1373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9153" y="8046273"/>
            <a:ext cx="1615493" cy="1615493"/>
            <a:chOff x="6219153" y="8046273"/>
            <a:chExt cx="1615493" cy="1615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9153" y="8046273"/>
              <a:ext cx="1615493" cy="1615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4302" y="9309320"/>
            <a:ext cx="4399540" cy="763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95873" y="1511377"/>
            <a:ext cx="7757421" cy="8957451"/>
            <a:chOff x="5395873" y="1511377"/>
            <a:chExt cx="7757421" cy="89574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873" y="1511377"/>
              <a:ext cx="7757421" cy="89574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7330" y="2816380"/>
            <a:ext cx="2133883" cy="600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8067" y="3308060"/>
            <a:ext cx="1904762" cy="82959"/>
            <a:chOff x="3898067" y="3308060"/>
            <a:chExt cx="1904762" cy="829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8067" y="3308060"/>
              <a:ext cx="1904762" cy="829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7113" y="5003967"/>
            <a:ext cx="1904762" cy="82959"/>
            <a:chOff x="3837113" y="5003967"/>
            <a:chExt cx="1904762" cy="829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7113" y="5003967"/>
              <a:ext cx="1904762" cy="829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610" y="-27539"/>
            <a:ext cx="359549" cy="10476190"/>
            <a:chOff x="114610" y="-27539"/>
            <a:chExt cx="359549" cy="104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559502" y="2077522"/>
              <a:ext cx="1497484" cy="2412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919688" y="4681371"/>
              <a:ext cx="2217798" cy="2412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551883" y="7661389"/>
              <a:ext cx="1497484" cy="24126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-4787904" y="5186589"/>
              <a:ext cx="10476190" cy="47934"/>
              <a:chOff x="-4787904" y="5186589"/>
              <a:chExt cx="10476190" cy="479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-4787904" y="5186589"/>
                <a:ext cx="10476190" cy="479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4635" y="3406244"/>
              <a:ext cx="190476" cy="47934"/>
              <a:chOff x="264635" y="3406244"/>
              <a:chExt cx="190476" cy="479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264635" y="3406244"/>
                <a:ext cx="190476" cy="479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635" y="6822012"/>
              <a:ext cx="190476" cy="47934"/>
              <a:chOff x="264635" y="6822012"/>
              <a:chExt cx="190476" cy="479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264635" y="6822012"/>
                <a:ext cx="190476" cy="4793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52021" y="1995210"/>
            <a:ext cx="1712162" cy="1977024"/>
            <a:chOff x="1652021" y="1995210"/>
            <a:chExt cx="1712162" cy="19770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021" y="1995210"/>
              <a:ext cx="1712162" cy="1977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11292" y="8809155"/>
            <a:ext cx="1904762" cy="82959"/>
            <a:chOff x="12711292" y="8809155"/>
            <a:chExt cx="1904762" cy="829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11292" y="8809155"/>
              <a:ext cx="1904762" cy="829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2021" y="3972234"/>
            <a:ext cx="1712162" cy="1977024"/>
            <a:chOff x="1652021" y="3972234"/>
            <a:chExt cx="1712162" cy="19770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2021" y="3972234"/>
              <a:ext cx="1712162" cy="19770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16374" y="4545101"/>
            <a:ext cx="2124883" cy="5471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75209" y="7021836"/>
            <a:ext cx="1904762" cy="82959"/>
            <a:chOff x="3875209" y="7021836"/>
            <a:chExt cx="1904762" cy="829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75209" y="7021836"/>
              <a:ext cx="1904762" cy="829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2021" y="5990103"/>
            <a:ext cx="1712162" cy="1977024"/>
            <a:chOff x="1652021" y="5990103"/>
            <a:chExt cx="1712162" cy="19770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2021" y="5990103"/>
              <a:ext cx="1712162" cy="197702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4477" y="6562973"/>
            <a:ext cx="1994064" cy="6007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488726" y="2941733"/>
            <a:ext cx="1712162" cy="1977024"/>
            <a:chOff x="15488726" y="2941733"/>
            <a:chExt cx="1712162" cy="19770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88726" y="2941733"/>
              <a:ext cx="1712162" cy="19770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07774" y="5278088"/>
            <a:ext cx="1712162" cy="1977024"/>
            <a:chOff x="15507774" y="5278088"/>
            <a:chExt cx="1712162" cy="19770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07774" y="5278088"/>
              <a:ext cx="1712162" cy="19770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45871" y="7497583"/>
            <a:ext cx="1712162" cy="1977024"/>
            <a:chOff x="15545871" y="7497583"/>
            <a:chExt cx="1712162" cy="19770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45871" y="7497583"/>
              <a:ext cx="1712162" cy="197702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80501" y="3661439"/>
            <a:ext cx="2062007" cy="5280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80501" y="5749496"/>
            <a:ext cx="2273473" cy="6007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80501" y="8178695"/>
            <a:ext cx="2273473" cy="6007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711292" y="6393150"/>
            <a:ext cx="1904762" cy="82959"/>
            <a:chOff x="12711292" y="6393150"/>
            <a:chExt cx="1904762" cy="8295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11292" y="6393150"/>
              <a:ext cx="1904762" cy="829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96744" y="4380604"/>
            <a:ext cx="1904762" cy="82959"/>
            <a:chOff x="12796744" y="4380604"/>
            <a:chExt cx="1904762" cy="829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96744" y="4380604"/>
              <a:ext cx="1904762" cy="829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875209" y="9001172"/>
            <a:ext cx="1904762" cy="82959"/>
            <a:chOff x="3875209" y="9001172"/>
            <a:chExt cx="1904762" cy="8295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75209" y="9001172"/>
              <a:ext cx="1904762" cy="8295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52021" y="7969439"/>
            <a:ext cx="1712162" cy="1977024"/>
            <a:chOff x="1652021" y="7969439"/>
            <a:chExt cx="1712162" cy="197702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2021" y="7969439"/>
              <a:ext cx="1712162" cy="197702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354473" y="8542308"/>
            <a:ext cx="2306207" cy="60079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34392" y="504728"/>
            <a:ext cx="2110745" cy="6268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851628" y="318024"/>
            <a:ext cx="12119037" cy="184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666" y="8252948"/>
            <a:ext cx="16874382" cy="2004195"/>
            <a:chOff x="705666" y="8252948"/>
            <a:chExt cx="16874382" cy="2004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666" y="8252948"/>
              <a:ext cx="16874382" cy="20041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563" y="1695166"/>
            <a:ext cx="16692588" cy="6704906"/>
            <a:chOff x="796563" y="1695166"/>
            <a:chExt cx="16692588" cy="6704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563" y="1695166"/>
              <a:ext cx="16692588" cy="67049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5753" y="8467466"/>
            <a:ext cx="15179300" cy="1549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8387" y="999211"/>
            <a:ext cx="13112180" cy="1340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392" y="504728"/>
            <a:ext cx="2110697" cy="643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2" y="556460"/>
            <a:ext cx="1784770" cy="2018100"/>
            <a:chOff x="9860722" y="556460"/>
            <a:chExt cx="1784770" cy="20181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860722" y="556460"/>
              <a:ext cx="1784770" cy="20181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11239" y="1264753"/>
            <a:ext cx="5539396" cy="12496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4858" y="826487"/>
            <a:ext cx="2702844" cy="575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4281" y="2964005"/>
            <a:ext cx="1784770" cy="2018100"/>
            <a:chOff x="9874281" y="2964005"/>
            <a:chExt cx="1784770" cy="20181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874281" y="2964005"/>
              <a:ext cx="1784770" cy="20181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0572" y="3805229"/>
            <a:ext cx="5397415" cy="915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34953" y="3366963"/>
            <a:ext cx="1977320" cy="541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55594" y="3036526"/>
            <a:ext cx="1622143" cy="1873058"/>
            <a:chOff x="9955594" y="3036526"/>
            <a:chExt cx="1622143" cy="1873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5594" y="3036526"/>
              <a:ext cx="1622143" cy="1873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4281" y="5413110"/>
            <a:ext cx="1784770" cy="2018100"/>
            <a:chOff x="9874281" y="5413110"/>
            <a:chExt cx="1784770" cy="20181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874281" y="5413110"/>
              <a:ext cx="1784770" cy="20181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0572" y="5840953"/>
            <a:ext cx="5532635" cy="17298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4953" y="5402687"/>
            <a:ext cx="1977320" cy="575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55594" y="5485632"/>
            <a:ext cx="1622143" cy="1873058"/>
            <a:chOff x="9955594" y="5485632"/>
            <a:chExt cx="1622143" cy="18730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5594" y="5485632"/>
              <a:ext cx="1622143" cy="1873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0722" y="2759145"/>
            <a:ext cx="6611054" cy="42558"/>
            <a:chOff x="9860722" y="2759145"/>
            <a:chExt cx="6611054" cy="425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860722" y="2759145"/>
              <a:ext cx="6611054" cy="42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74281" y="5168119"/>
            <a:ext cx="6611054" cy="42558"/>
            <a:chOff x="9874281" y="5168119"/>
            <a:chExt cx="6611054" cy="425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874281" y="5168119"/>
              <a:ext cx="6611054" cy="42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33616" y="3407914"/>
            <a:ext cx="3580952" cy="7215920"/>
            <a:chOff x="5833616" y="3407914"/>
            <a:chExt cx="3580952" cy="72159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33616" y="3407914"/>
              <a:ext cx="3577076" cy="7154153"/>
              <a:chOff x="5833616" y="3407914"/>
              <a:chExt cx="3577076" cy="71541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3616" y="3407914"/>
                <a:ext cx="3577076" cy="71541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083229" y="3644437"/>
              <a:ext cx="3108596" cy="6979398"/>
              <a:chOff x="6083229" y="3644437"/>
              <a:chExt cx="3108596" cy="697939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83229" y="3644437"/>
                <a:ext cx="3108596" cy="69793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57839" y="4677401"/>
              <a:ext cx="2928631" cy="448097"/>
              <a:chOff x="6157839" y="4677401"/>
              <a:chExt cx="2928631" cy="44809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291882" y="4815108"/>
                <a:ext cx="310391" cy="310391"/>
                <a:chOff x="6291882" y="4815108"/>
                <a:chExt cx="310391" cy="310391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6291882" y="4815108"/>
                  <a:ext cx="310391" cy="310391"/>
                  <a:chOff x="6291882" y="4815108"/>
                  <a:chExt cx="310391" cy="310391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6291882" y="4815108"/>
                    <a:ext cx="310391" cy="3103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6291882" y="4856420"/>
                  <a:ext cx="302869" cy="214267"/>
                  <a:chOff x="6291882" y="4856420"/>
                  <a:chExt cx="302869" cy="214267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6291882" y="4856420"/>
                    <a:ext cx="302869" cy="21426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6157839" y="4677401"/>
                <a:ext cx="2928631" cy="6332"/>
                <a:chOff x="6157839" y="4677401"/>
                <a:chExt cx="2928631" cy="6332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6157839" y="4677401"/>
                  <a:ext cx="2928631" cy="63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8565981" y="3932088"/>
              <a:ext cx="144514" cy="117920"/>
              <a:chOff x="8565981" y="3932088"/>
              <a:chExt cx="144514" cy="11792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565981" y="3932088"/>
                <a:ext cx="144514" cy="11792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741357" y="3931432"/>
              <a:ext cx="224822" cy="119231"/>
              <a:chOff x="8741357" y="3931432"/>
              <a:chExt cx="224822" cy="1192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8741357" y="3931432"/>
                <a:ext cx="224822" cy="11923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8941" y="3916012"/>
              <a:ext cx="360255" cy="17421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7177706" y="3953935"/>
              <a:ext cx="98919" cy="98919"/>
              <a:chOff x="7177706" y="3953935"/>
              <a:chExt cx="98919" cy="989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177706" y="3953935"/>
                <a:ext cx="98919" cy="989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580650" y="3728138"/>
              <a:ext cx="106806" cy="106806"/>
              <a:chOff x="7580650" y="3728138"/>
              <a:chExt cx="106806" cy="10680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580650" y="3728138"/>
                <a:ext cx="106806" cy="10680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393133" y="3964825"/>
              <a:ext cx="505218" cy="77138"/>
              <a:chOff x="7393133" y="3964825"/>
              <a:chExt cx="505218" cy="7713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393133" y="3964825"/>
                <a:ext cx="505218" cy="7713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886211" y="5547109"/>
            <a:ext cx="5124076" cy="5385796"/>
            <a:chOff x="886211" y="5547109"/>
            <a:chExt cx="5124076" cy="538579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6211" y="5547109"/>
              <a:ext cx="5124076" cy="53857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4610" y="-27539"/>
            <a:ext cx="359549" cy="10476190"/>
            <a:chOff x="114610" y="-27539"/>
            <a:chExt cx="359549" cy="104761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-559502" y="2077522"/>
              <a:ext cx="1497484" cy="241265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-919688" y="4681371"/>
              <a:ext cx="2217798" cy="241265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-551883" y="7661389"/>
              <a:ext cx="1497484" cy="24126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-4787904" y="5186589"/>
              <a:ext cx="10476190" cy="47934"/>
              <a:chOff x="-4787904" y="5186589"/>
              <a:chExt cx="10476190" cy="4793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-4787904" y="5186589"/>
                <a:ext cx="10476190" cy="4793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64635" y="3406244"/>
              <a:ext cx="190476" cy="47934"/>
              <a:chOff x="264635" y="3406244"/>
              <a:chExt cx="190476" cy="4793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264635" y="3406244"/>
                <a:ext cx="190476" cy="4793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64635" y="6822012"/>
              <a:ext cx="190476" cy="47934"/>
              <a:chOff x="264635" y="6822012"/>
              <a:chExt cx="190476" cy="4793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10800000">
                <a:off x="264635" y="6822012"/>
                <a:ext cx="190476" cy="47934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9860722" y="7893086"/>
            <a:ext cx="1784770" cy="2018100"/>
            <a:chOff x="9860722" y="7893086"/>
            <a:chExt cx="1784770" cy="201810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9860722" y="7893086"/>
              <a:ext cx="1784770" cy="201810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897715" y="8549496"/>
            <a:ext cx="5485558" cy="1249692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912096" y="8111230"/>
            <a:ext cx="1447511" cy="50779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942036" y="7965608"/>
            <a:ext cx="1622143" cy="1873058"/>
            <a:chOff x="9942036" y="7965608"/>
            <a:chExt cx="1622143" cy="187305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42036" y="7965608"/>
              <a:ext cx="1622143" cy="187305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860722" y="7590952"/>
            <a:ext cx="6611054" cy="42558"/>
            <a:chOff x="9860722" y="7590952"/>
            <a:chExt cx="6611054" cy="4255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800000">
              <a:off x="9860722" y="7590952"/>
              <a:ext cx="6611054" cy="4255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889294" y="949321"/>
            <a:ext cx="1532688" cy="1169720"/>
            <a:chOff x="9889294" y="949321"/>
            <a:chExt cx="1532688" cy="116972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89294" y="949321"/>
              <a:ext cx="1532688" cy="116972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140200" y="3446364"/>
            <a:ext cx="1225815" cy="1053382"/>
            <a:chOff x="10140200" y="3446364"/>
            <a:chExt cx="1225815" cy="105338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40200" y="3446364"/>
              <a:ext cx="1225815" cy="105338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085183" y="5974171"/>
            <a:ext cx="1335850" cy="953120"/>
            <a:chOff x="10085183" y="5974171"/>
            <a:chExt cx="1335850" cy="95312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85183" y="5974171"/>
              <a:ext cx="1335850" cy="95312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054075" y="8178319"/>
            <a:ext cx="1353322" cy="1363290"/>
            <a:chOff x="10054075" y="8178319"/>
            <a:chExt cx="1353322" cy="136329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054075" y="8178319"/>
              <a:ext cx="1353322" cy="136329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43808" y="1306549"/>
            <a:ext cx="6503948" cy="2423643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242565" y="4862622"/>
            <a:ext cx="2858474" cy="4511227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250556" y="4239299"/>
            <a:ext cx="1353548" cy="509662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279568" y="9550812"/>
            <a:ext cx="1147471" cy="280794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991708" y="9550812"/>
            <a:ext cx="870395" cy="280794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6242551" y="9498698"/>
            <a:ext cx="1198084" cy="412489"/>
            <a:chOff x="6242551" y="9498698"/>
            <a:chExt cx="1198084" cy="41248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42551" y="9498698"/>
              <a:ext cx="1198084" cy="41248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807460" y="9498698"/>
            <a:ext cx="1198084" cy="412489"/>
            <a:chOff x="7807460" y="9498698"/>
            <a:chExt cx="1198084" cy="412489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07460" y="9498698"/>
              <a:ext cx="1198084" cy="412489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34392" y="504728"/>
            <a:ext cx="2110697" cy="643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2022-12-23T18:50:20Z</dcterms:created>
  <dcterms:modified xsi:type="dcterms:W3CDTF">2022-12-23T18:50:20Z</dcterms:modified>
</cp:coreProperties>
</file>